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80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45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63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16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042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6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95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16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62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0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C422F-48ED-4F94-A5FA-0EAA847ABF08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A4D4D-2BD7-4D0C-B451-6390823CE6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698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945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24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50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02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41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08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59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56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832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75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18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28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19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10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59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63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400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ide 16_9 - 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84496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Широкоэкранный</PresentationFormat>
  <Paragraphs>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Курбатова Софья Андреевна</dc:creator>
  <cp:lastModifiedBy>Курбатова Софья Андреевна</cp:lastModifiedBy>
  <cp:revision>2</cp:revision>
  <dcterms:created xsi:type="dcterms:W3CDTF">2022-05-30T22:37:11Z</dcterms:created>
  <dcterms:modified xsi:type="dcterms:W3CDTF">2022-05-30T22:42:53Z</dcterms:modified>
</cp:coreProperties>
</file>